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4C0B4-0142-1E52-4E00-47CEE2B89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4A49B0-34FA-5ED8-129A-EC380E4E3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F9C439-92B1-EF95-D641-22213A70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603AB-D1C6-7270-498E-2D708B08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7081BB-6EF6-2FA5-4FA8-B8C17B65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3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AFA98-A135-2601-93DF-B3191FAB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C5DBA8-B1B6-E567-593F-F5A1A9845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87ACE-20E4-A9EE-1BA1-D89ED420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D7D7FB-7A91-B663-6DB9-CE077F154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3D468-11FB-1770-EA02-60255631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4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C6E031C-C0B6-BEE6-F6D6-1C78743CD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CD53FA-6800-132D-D049-2719E334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AD417-189E-176E-BC86-D7B3F2770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D05A8B-0146-CED9-CD14-AB61302A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0F2BE2-BA79-43AA-F824-1FD7E8AC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95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8A7AA-0983-034F-A2E1-49F9C4BD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C02B0-46AE-831E-EA60-9655FD96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B3D0C8-18C8-A016-30A1-07CC81148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D223C6-7E59-A86A-E378-BF416DCC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C280DC-9C37-170E-A3DE-BAFD17F2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6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44670-E75F-F15D-839B-3509B98C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320CFA-F28D-A322-E7A8-C4234190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0DE377-A202-48BC-086B-198293F1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F575F8-E49C-ABDF-123A-00C4EB64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786F90-5A09-DFC6-10F8-EB7EC3D0D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70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D6481-BBCC-D9F3-174E-B90A9017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C0D8F-4A43-3C0D-359D-54D7264F2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4FF511-B676-7506-92D8-BD9284653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6F0B66-B381-44DD-F415-4839FBB0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D86349-04C4-303A-EEC4-F6F8C82F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943FB5-E170-DB83-A8F2-86ABD229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0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FF7AF-1EB1-DE2E-E4C1-3AD06D90F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A97FA8-DEB7-2627-FC8E-5F5B41945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8B6A9C-8C88-C956-8AAF-21EDEDE57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AE8CA3-388C-656D-F0CE-F73FDE1DA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2A53D8-4037-CA4B-6CE8-B8D8010B7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DA097F-4127-052D-5C67-E2FB8AA98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B6039D-28B0-E750-ABF0-9BD117AE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FC658D-6B94-B9A9-9F9E-98E70328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39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C82388-091C-9129-6417-2254E0D2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542007-E48B-E448-E3FB-A9B0F181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135EBE-EEAE-02DE-9340-3156FEDA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881665-490E-32CB-442F-02507C3B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17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FCBFDB-A757-AAE8-99CE-E77DBBC66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910C26-33AE-3DED-0126-CC850AA1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A04CB4-A18A-0ADE-6BAF-D78E6B6C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00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F596B-D701-61F5-3889-94EB54FE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30F3C-3397-7D51-223A-1FA78D0A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CD829F-F9B6-1C71-8505-00E598B14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362168-7C37-1B23-85BB-A74481A8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DDCF42-C96E-A55C-BDB5-1CFED7F3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67A402-29F0-C22F-9E5E-704328AB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25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17277-8576-7446-8C66-6710D99E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0D6506-75A5-83C7-A132-3E7105F91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3A0CC0-83D5-20AE-1D51-BD2B70EA4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0EA4D5-71C7-28EE-5C39-79FC75C5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D78BB7-37C0-C3FE-BED1-E87F54D4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E0E7DC-F3F7-9B03-3227-17E077D8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6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0D2847-486F-EB81-11F0-71DA49C2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4F5E43-30F2-E9EB-689E-BB045BEE9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45E05-8BF4-BECA-3003-97BB145A0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9B013-D024-47E0-97A6-056A1D313C94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A93C0-4FD8-DAEA-E837-B9C69CD00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08A97A-FEAA-6D4D-8CDE-15B38FD92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686AE-3EF9-4427-918B-86F2B71B2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75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9CD6E-A406-5A21-51AE-7A0A15AD5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猜地名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969199-8DD2-3FBD-355F-3E5D77D66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徐子越 高佳熙 戴隆潮</a:t>
            </a:r>
          </a:p>
        </p:txBody>
      </p:sp>
    </p:spTree>
    <p:extLst>
      <p:ext uri="{BB962C8B-B14F-4D97-AF65-F5344CB8AC3E}">
        <p14:creationId xmlns:p14="http://schemas.microsoft.com/office/powerpoint/2010/main" val="389875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324BB-517B-4F06-0CE7-A90B2451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6E9EB-9A34-B0CA-F5E3-F0D017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位于长江中下游平原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是首批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24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座国家历史文化名城之一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是长江中游的交通枢纽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华文宋体" panose="02010600040101010101" pitchFamily="2" charset="-122"/>
                <a:ea typeface="华文宋体" panose="02010600040101010101" pitchFamily="2" charset="-122"/>
              </a:rPr>
              <a:t>从此走出去的宰相达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华文宋体" panose="02010600040101010101" pitchFamily="2" charset="-122"/>
                <a:ea typeface="华文宋体" panose="02010600040101010101" pitchFamily="2" charset="-122"/>
              </a:rPr>
              <a:t>138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华文宋体" panose="02010600040101010101" pitchFamily="2" charset="-122"/>
                <a:ea typeface="华文宋体" panose="02010600040101010101" pitchFamily="2" charset="-122"/>
              </a:rPr>
              <a:t>位</a:t>
            </a:r>
            <a:endParaRPr lang="en-US" altLang="zh-CN" b="0" i="0" dirty="0">
              <a:solidFill>
                <a:srgbClr val="333333"/>
              </a:solidFill>
              <a:effectLst/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从爱国诗人屈原到李白、杜甫，历史上有大批文人墨客曾在此处吟诗作赋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《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三国演义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》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有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72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回写到此地</a:t>
            </a:r>
          </a:p>
        </p:txBody>
      </p:sp>
    </p:spTree>
    <p:extLst>
      <p:ext uri="{BB962C8B-B14F-4D97-AF65-F5344CB8AC3E}">
        <p14:creationId xmlns:p14="http://schemas.microsoft.com/office/powerpoint/2010/main" val="23932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C2859E-1360-FC19-6D6B-539771EA4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578753" cy="48406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AEF1BF-D51A-82ED-8B7B-8B130EC2A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664"/>
            <a:ext cx="2910255" cy="2017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BDBA1F-65EA-C5AD-8657-EC719F5BC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13" y="3489585"/>
            <a:ext cx="2035873" cy="13510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2509F6-939C-A25F-6F19-EE4B8C2CB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191" y="18509"/>
            <a:ext cx="4628102" cy="3471076"/>
          </a:xfrm>
          <a:prstGeom prst="rect">
            <a:avLst/>
          </a:prstGeom>
        </p:spPr>
      </p:pic>
      <p:pic>
        <p:nvPicPr>
          <p:cNvPr id="1026" name="Picture 2" descr="公安葡萄">
            <a:extLst>
              <a:ext uri="{FF2B5EF4-FFF2-40B4-BE49-F238E27FC236}">
                <a16:creationId xmlns:a16="http://schemas.microsoft.com/office/drawing/2014/main" id="{7C1A3A1B-7962-6020-EA1F-120FDD0F1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55" y="4840664"/>
            <a:ext cx="2703231" cy="201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松滋荞麦豆皮">
            <a:extLst>
              <a:ext uri="{FF2B5EF4-FFF2-40B4-BE49-F238E27FC236}">
                <a16:creationId xmlns:a16="http://schemas.microsoft.com/office/drawing/2014/main" id="{3D969C6A-77B5-8D63-63AA-7BBF246C1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86" y="3508094"/>
            <a:ext cx="2598807" cy="194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公安牛肉">
            <a:extLst>
              <a:ext uri="{FF2B5EF4-FFF2-40B4-BE49-F238E27FC236}">
                <a16:creationId xmlns:a16="http://schemas.microsoft.com/office/drawing/2014/main" id="{1E6FE905-6DA6-E221-A2A4-46E0F783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86" y="5122230"/>
            <a:ext cx="2598807" cy="173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荆州大白刁">
            <a:extLst>
              <a:ext uri="{FF2B5EF4-FFF2-40B4-BE49-F238E27FC236}">
                <a16:creationId xmlns:a16="http://schemas.microsoft.com/office/drawing/2014/main" id="{5B304553-FF5B-86D0-FC48-59D719E27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0" b="19905"/>
          <a:stretch/>
        </p:blipFill>
        <p:spPr bwMode="auto">
          <a:xfrm>
            <a:off x="8213329" y="4703975"/>
            <a:ext cx="3969425" cy="21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洪湖莲藕">
            <a:extLst>
              <a:ext uri="{FF2B5EF4-FFF2-40B4-BE49-F238E27FC236}">
                <a16:creationId xmlns:a16="http://schemas.microsoft.com/office/drawing/2014/main" id="{9AF86DC0-118F-138F-A7D4-4C11DE7D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854" y="1055584"/>
            <a:ext cx="3975900" cy="39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洪湖大闸蟹">
            <a:extLst>
              <a:ext uri="{FF2B5EF4-FFF2-40B4-BE49-F238E27FC236}">
                <a16:creationId xmlns:a16="http://schemas.microsoft.com/office/drawing/2014/main" id="{E8332C18-5E8E-4E86-ED60-0EC02F837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293" y="0"/>
            <a:ext cx="1598847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FB7626-0375-6981-1D47-B4588974D485}"/>
              </a:ext>
            </a:extLst>
          </p:cNvPr>
          <p:cNvSpPr txBox="1"/>
          <p:nvPr/>
        </p:nvSpPr>
        <p:spPr>
          <a:xfrm>
            <a:off x="645569" y="58493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荆州古城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D89B0E-4CD5-A9E5-7FCC-04D07A49E2B8}"/>
              </a:ext>
            </a:extLst>
          </p:cNvPr>
          <p:cNvSpPr txBox="1"/>
          <p:nvPr/>
        </p:nvSpPr>
        <p:spPr>
          <a:xfrm>
            <a:off x="3830720" y="562809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公安葡萄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6174C2-191D-F671-E4E3-89FE27370D94}"/>
              </a:ext>
            </a:extLst>
          </p:cNvPr>
          <p:cNvSpPr txBox="1"/>
          <p:nvPr/>
        </p:nvSpPr>
        <p:spPr>
          <a:xfrm>
            <a:off x="5036780" y="213850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荆州鱼糕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0E9610-D176-9A29-7210-6B5F4219FF64}"/>
              </a:ext>
            </a:extLst>
          </p:cNvPr>
          <p:cNvSpPr txBox="1"/>
          <p:nvPr/>
        </p:nvSpPr>
        <p:spPr>
          <a:xfrm>
            <a:off x="9556226" y="4708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⬅洪湖大闸蟹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329537-F210-DAF5-F884-00F66DF159E0}"/>
              </a:ext>
            </a:extLst>
          </p:cNvPr>
          <p:cNvSpPr txBox="1"/>
          <p:nvPr/>
        </p:nvSpPr>
        <p:spPr>
          <a:xfrm>
            <a:off x="9202845" y="290315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洪湖莲藕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2BEAD9-F0BA-6FA3-0FE3-CA09B8C6C7E2}"/>
              </a:ext>
            </a:extLst>
          </p:cNvPr>
          <p:cNvSpPr txBox="1"/>
          <p:nvPr/>
        </p:nvSpPr>
        <p:spPr>
          <a:xfrm>
            <a:off x="9076549" y="608706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荆州大白刁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6E80E3-BCEA-1F3A-D3E7-56A29F2F0E4D}"/>
              </a:ext>
            </a:extLst>
          </p:cNvPr>
          <p:cNvSpPr txBox="1"/>
          <p:nvPr/>
        </p:nvSpPr>
        <p:spPr>
          <a:xfrm>
            <a:off x="5820510" y="61417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牛肉火锅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85F459-0879-DC84-548D-0043EC1AE426}"/>
              </a:ext>
            </a:extLst>
          </p:cNvPr>
          <p:cNvSpPr txBox="1"/>
          <p:nvPr/>
        </p:nvSpPr>
        <p:spPr>
          <a:xfrm>
            <a:off x="5813531" y="443066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豆皮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FBE53E-0649-9F3F-9215-0F9BE2A96B84}"/>
              </a:ext>
            </a:extLst>
          </p:cNvPr>
          <p:cNvSpPr txBox="1"/>
          <p:nvPr/>
        </p:nvSpPr>
        <p:spPr>
          <a:xfrm>
            <a:off x="3778797" y="3995446"/>
            <a:ext cx="157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市博物馆</a:t>
            </a:r>
          </a:p>
        </p:txBody>
      </p:sp>
    </p:spTree>
    <p:extLst>
      <p:ext uri="{BB962C8B-B14F-4D97-AF65-F5344CB8AC3E}">
        <p14:creationId xmlns:p14="http://schemas.microsoft.com/office/powerpoint/2010/main" val="384295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8E2255-690D-25D0-5976-7C20B24B8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78324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E33AB8-F630-19BC-8DB1-79C37109A1FC}"/>
              </a:ext>
            </a:extLst>
          </p:cNvPr>
          <p:cNvSpPr txBox="1"/>
          <p:nvPr/>
        </p:nvSpPr>
        <p:spPr>
          <a:xfrm>
            <a:off x="9930509" y="1273727"/>
            <a:ext cx="1292662" cy="431054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zh-CN" altLang="en-US" sz="3600" b="1" i="0" dirty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一城三国传奇</a:t>
            </a:r>
            <a:endParaRPr lang="en-US" altLang="zh-CN" sz="3600" b="1" dirty="0">
              <a:solidFill>
                <a:srgbClr val="33333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	</a:t>
            </a:r>
            <a:r>
              <a:rPr lang="zh-CN" altLang="en-US" sz="3600" b="1" i="0" dirty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千年人文荆州</a:t>
            </a:r>
            <a:endParaRPr lang="zh-CN" altLang="en-US" sz="36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90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94</Words>
  <Application>Microsoft Office PowerPoint</Application>
  <PresentationFormat>宽屏</PresentationFormat>
  <Paragraphs>20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华文宋体</vt:lpstr>
      <vt:lpstr>华文行楷</vt:lpstr>
      <vt:lpstr>Arial</vt:lpstr>
      <vt:lpstr>Office 主题​​</vt:lpstr>
      <vt:lpstr>猜地名</vt:lpstr>
      <vt:lpstr>基本信息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猜地名</dc:title>
  <dc:creator>陈 超</dc:creator>
  <cp:lastModifiedBy>陈 超</cp:lastModifiedBy>
  <cp:revision>7</cp:revision>
  <dcterms:created xsi:type="dcterms:W3CDTF">2023-04-05T15:14:56Z</dcterms:created>
  <dcterms:modified xsi:type="dcterms:W3CDTF">2023-04-08T05:51:48Z</dcterms:modified>
</cp:coreProperties>
</file>